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8" r:id="rId3"/>
    <p:sldId id="259" r:id="rId4"/>
    <p:sldId id="273" r:id="rId5"/>
    <p:sldId id="258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3567447"/>
            <a:ext cx="7766936" cy="2872541"/>
          </a:xfrm>
        </p:spPr>
        <p:txBody>
          <a:bodyPr/>
          <a:lstStyle/>
          <a:p>
            <a:pPr algn="ctr"/>
            <a:r>
              <a:rPr lang="en-US" dirty="0" smtClean="0"/>
              <a:t>2021 Foundation Transition</a:t>
            </a:r>
            <a:br>
              <a:rPr lang="en-US" dirty="0" smtClean="0"/>
            </a:br>
            <a:r>
              <a:rPr lang="en-US" dirty="0" smtClean="0"/>
              <a:t>Health Advice</a:t>
            </a:r>
            <a:endParaRPr lang="en-AU" dirty="0"/>
          </a:p>
        </p:txBody>
      </p:sp>
      <p:pic>
        <p:nvPicPr>
          <p:cNvPr id="4" name="Picture 3" descr="http://www.glendalps.vic.edu.au/uploads/images/logo-glenda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1983" y="646399"/>
            <a:ext cx="3357104" cy="2921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0128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70560"/>
            <a:ext cx="9746826" cy="13208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Healthy Students; Healthy Learning </a:t>
            </a:r>
            <a:endParaRPr lang="en-AU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076" y="1815727"/>
            <a:ext cx="8596668" cy="38812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AU" sz="3200" dirty="0" smtClean="0"/>
              <a:t>Children learn best when they:</a:t>
            </a:r>
          </a:p>
          <a:p>
            <a:pPr lvl="1" algn="just"/>
            <a:r>
              <a:rPr lang="en-AU" sz="3000" dirty="0" smtClean="0"/>
              <a:t> have slept well</a:t>
            </a:r>
          </a:p>
          <a:p>
            <a:pPr lvl="1" algn="just"/>
            <a:r>
              <a:rPr lang="en-AU" sz="3000" dirty="0" smtClean="0"/>
              <a:t> have eaten breakfast </a:t>
            </a:r>
          </a:p>
          <a:p>
            <a:pPr lvl="1" algn="just"/>
            <a:r>
              <a:rPr lang="en-AU" sz="3000" dirty="0"/>
              <a:t> </a:t>
            </a:r>
            <a:r>
              <a:rPr lang="en-AU" sz="3000" dirty="0" smtClean="0"/>
              <a:t>are healthy (physical, social and emotional) </a:t>
            </a:r>
          </a:p>
          <a:p>
            <a:pPr lvl="1" algn="just"/>
            <a:r>
              <a:rPr lang="en-AU" sz="3000" dirty="0"/>
              <a:t> </a:t>
            </a:r>
            <a:r>
              <a:rPr lang="en-AU" sz="3000" dirty="0" smtClean="0"/>
              <a:t>look forward to being at school</a:t>
            </a:r>
          </a:p>
          <a:p>
            <a:pPr lvl="1" algn="just"/>
            <a:r>
              <a:rPr lang="en-AU" sz="3000" dirty="0"/>
              <a:t> </a:t>
            </a:r>
            <a:r>
              <a:rPr lang="en-AU" sz="3000" dirty="0" smtClean="0"/>
              <a:t>feel supported in their daily routines</a:t>
            </a:r>
          </a:p>
          <a:p>
            <a:pPr lvl="1" algn="just"/>
            <a:r>
              <a:rPr lang="en-AU" sz="3000" dirty="0" smtClean="0"/>
              <a:t> See booklet “A Healthy Start to School”</a:t>
            </a:r>
          </a:p>
          <a:p>
            <a:pPr lvl="1" algn="just"/>
            <a:endParaRPr lang="en-AU" sz="3000" dirty="0" smtClean="0"/>
          </a:p>
          <a:p>
            <a:pPr lvl="1" algn="just"/>
            <a:endParaRPr lang="en-AU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002" y="5281133"/>
            <a:ext cx="2570268" cy="130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Our school nurse helps by:</a:t>
            </a:r>
            <a:endParaRPr lang="en-AU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694" y="1389416"/>
            <a:ext cx="8869928" cy="4662151"/>
          </a:xfrm>
        </p:spPr>
        <p:txBody>
          <a:bodyPr>
            <a:normAutofit/>
          </a:bodyPr>
          <a:lstStyle/>
          <a:p>
            <a:pPr algn="just"/>
            <a:endParaRPr lang="en-US" sz="2500" dirty="0" smtClean="0"/>
          </a:p>
          <a:p>
            <a:pPr algn="just"/>
            <a:r>
              <a:rPr lang="en-US" sz="3200" dirty="0"/>
              <a:t>Supporting your </a:t>
            </a:r>
            <a:r>
              <a:rPr lang="en-US" sz="3200" dirty="0" smtClean="0"/>
              <a:t>children’s health </a:t>
            </a:r>
          </a:p>
          <a:p>
            <a:pPr algn="just"/>
            <a:r>
              <a:rPr lang="en-US" sz="3200" dirty="0" smtClean="0"/>
              <a:t>Addressing health concerns </a:t>
            </a:r>
          </a:p>
          <a:p>
            <a:pPr algn="just"/>
            <a:r>
              <a:rPr lang="en-US" sz="3200" dirty="0" smtClean="0"/>
              <a:t>Providing first aid</a:t>
            </a:r>
          </a:p>
          <a:p>
            <a:pPr algn="just"/>
            <a:r>
              <a:rPr lang="en-US" sz="3200" dirty="0" smtClean="0"/>
              <a:t>Managing health conditions </a:t>
            </a:r>
          </a:p>
          <a:p>
            <a:pPr algn="just"/>
            <a:r>
              <a:rPr lang="en-US" sz="3200" dirty="0" smtClean="0"/>
              <a:t>Providing information </a:t>
            </a:r>
          </a:p>
          <a:p>
            <a:r>
              <a:rPr lang="en-US" sz="3200" dirty="0" smtClean="0"/>
              <a:t>Being at school from 8:30am until 2:30pm </a:t>
            </a:r>
          </a:p>
          <a:p>
            <a:pPr algn="just"/>
            <a:endParaRPr lang="en-US" sz="2500" dirty="0"/>
          </a:p>
          <a:p>
            <a:pPr algn="just"/>
            <a:endParaRPr lang="en-US" sz="2500" dirty="0"/>
          </a:p>
          <a:p>
            <a:pPr algn="just"/>
            <a:endParaRPr lang="en-US" sz="25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6302" y="4911273"/>
            <a:ext cx="2456705" cy="161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67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Health information sharing</a:t>
            </a:r>
            <a:endParaRPr lang="en-AU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635" y="947651"/>
            <a:ext cx="8596668" cy="540742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2500" dirty="0" smtClean="0"/>
          </a:p>
          <a:p>
            <a:r>
              <a:rPr lang="en-US" sz="3200" dirty="0" smtClean="0"/>
              <a:t>A Health envelope will be provided containin</a:t>
            </a:r>
            <a:r>
              <a:rPr lang="en-US" sz="3200" dirty="0"/>
              <a:t>g</a:t>
            </a:r>
            <a:endParaRPr lang="en-US" sz="3200" dirty="0" smtClean="0"/>
          </a:p>
          <a:p>
            <a:pPr lvl="1" algn="just"/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Medical information booklet (pink)</a:t>
            </a:r>
          </a:p>
          <a:p>
            <a:pPr lvl="1" algn="just"/>
            <a:r>
              <a:rPr lang="en-US" sz="3000" dirty="0" smtClean="0"/>
              <a:t>Welcome letter</a:t>
            </a:r>
          </a:p>
          <a:p>
            <a:pPr lvl="1" algn="just"/>
            <a:r>
              <a:rPr lang="en-US" sz="3000" dirty="0" smtClean="0"/>
              <a:t>Medication at school information</a:t>
            </a:r>
          </a:p>
          <a:p>
            <a:pPr lvl="1" algn="just"/>
            <a:r>
              <a:rPr lang="en-US" sz="3000" dirty="0"/>
              <a:t>H</a:t>
            </a:r>
            <a:r>
              <a:rPr lang="en-US" sz="3000" dirty="0" smtClean="0"/>
              <a:t>ead lice information</a:t>
            </a:r>
          </a:p>
          <a:p>
            <a:pPr lvl="1" algn="just"/>
            <a:r>
              <a:rPr lang="en-US" sz="3000" dirty="0" smtClean="0"/>
              <a:t>A Healthy Start to School Booklet and </a:t>
            </a:r>
          </a:p>
          <a:p>
            <a:pPr lvl="1" algn="just"/>
            <a:r>
              <a:rPr lang="en-US" sz="3000" dirty="0" smtClean="0"/>
              <a:t>Lunch box ideas</a:t>
            </a:r>
          </a:p>
          <a:p>
            <a:pPr lvl="1" algn="just"/>
            <a:endParaRPr lang="en-US" sz="3000" dirty="0" smtClean="0"/>
          </a:p>
          <a:p>
            <a:pPr algn="just"/>
            <a:endParaRPr lang="en-US" sz="2500" dirty="0"/>
          </a:p>
          <a:p>
            <a:pPr algn="just"/>
            <a:endParaRPr lang="en-US" sz="2500" dirty="0"/>
          </a:p>
          <a:p>
            <a:pPr algn="just"/>
            <a:endParaRPr lang="en-US" sz="25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6303" y="5017953"/>
            <a:ext cx="2456705" cy="161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2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740" y="203479"/>
            <a:ext cx="8596668" cy="13208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Communication</a:t>
            </a:r>
            <a:endParaRPr lang="en-AU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740" y="1022796"/>
            <a:ext cx="8596668" cy="5667563"/>
          </a:xfrm>
        </p:spPr>
        <p:txBody>
          <a:bodyPr>
            <a:normAutofit fontScale="92500"/>
          </a:bodyPr>
          <a:lstStyle/>
          <a:p>
            <a:r>
              <a:rPr lang="en-AU" sz="3000" dirty="0" smtClean="0"/>
              <a:t>Keep Nurse Kerri informed of health changes</a:t>
            </a:r>
          </a:p>
          <a:p>
            <a:r>
              <a:rPr lang="en-AU" sz="3000" dirty="0" smtClean="0"/>
              <a:t>Complete health information forms, health and treatment plans as required by the Education Department and Victorian Law each year</a:t>
            </a:r>
          </a:p>
          <a:p>
            <a:pPr lvl="1"/>
            <a:r>
              <a:rPr lang="en-AU" sz="2800" dirty="0" smtClean="0"/>
              <a:t>Asthma/Hay fever</a:t>
            </a:r>
          </a:p>
          <a:p>
            <a:pPr lvl="1"/>
            <a:r>
              <a:rPr lang="en-AU" sz="2800" dirty="0" smtClean="0"/>
              <a:t>Allergy/</a:t>
            </a:r>
            <a:r>
              <a:rPr lang="en-AU" sz="2800" dirty="0"/>
              <a:t>Anaphylaxis </a:t>
            </a:r>
          </a:p>
          <a:p>
            <a:pPr lvl="1"/>
            <a:r>
              <a:rPr lang="en-AU" sz="2800" dirty="0" smtClean="0"/>
              <a:t>Epilepsy</a:t>
            </a:r>
          </a:p>
          <a:p>
            <a:pPr lvl="1"/>
            <a:r>
              <a:rPr lang="en-AU" sz="2800" dirty="0" smtClean="0"/>
              <a:t>Diabetes</a:t>
            </a:r>
          </a:p>
          <a:p>
            <a:pPr lvl="1"/>
            <a:r>
              <a:rPr lang="en-AU" sz="2800" dirty="0" smtClean="0"/>
              <a:t>Immunisation certificate (on enrolment)</a:t>
            </a:r>
          </a:p>
          <a:p>
            <a:r>
              <a:rPr lang="en-AU" sz="3000" dirty="0" smtClean="0"/>
              <a:t>Health Centre notes go home when children visit the school nurse - Nurse Kerri </a:t>
            </a:r>
          </a:p>
          <a:p>
            <a:pPr lvl="1"/>
            <a:endParaRPr lang="en-AU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448" y="2474239"/>
            <a:ext cx="2676173" cy="2295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80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614" y="335280"/>
            <a:ext cx="8596668" cy="884349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Outside School Hours Care (OSHC) Program</a:t>
            </a:r>
            <a:endParaRPr lang="en-AU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414" y="1815736"/>
            <a:ext cx="8725746" cy="4828903"/>
          </a:xfrm>
        </p:spPr>
        <p:txBody>
          <a:bodyPr>
            <a:normAutofit/>
          </a:bodyPr>
          <a:lstStyle/>
          <a:p>
            <a:r>
              <a:rPr lang="en-US" sz="3500" dirty="0" smtClean="0"/>
              <a:t>Camp Australia is ruled by National Laws, Schools are governed by Victorian Laws</a:t>
            </a:r>
          </a:p>
          <a:p>
            <a:r>
              <a:rPr lang="en-US" sz="3500" dirty="0" smtClean="0"/>
              <a:t>Health forms </a:t>
            </a:r>
            <a:r>
              <a:rPr lang="en-US" sz="3500" b="1" dirty="0" smtClean="0">
                <a:solidFill>
                  <a:schemeClr val="accent1">
                    <a:lumMod val="75000"/>
                  </a:schemeClr>
                </a:solidFill>
              </a:rPr>
              <a:t>can be different for school and OSHC</a:t>
            </a:r>
          </a:p>
          <a:p>
            <a:r>
              <a:rPr lang="en-US" sz="3500" dirty="0" smtClean="0">
                <a:solidFill>
                  <a:schemeClr val="tx1"/>
                </a:solidFill>
              </a:rPr>
              <a:t>Medicines</a:t>
            </a:r>
            <a:r>
              <a:rPr lang="en-US" sz="35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500" b="1" dirty="0" smtClean="0">
                <a:solidFill>
                  <a:schemeClr val="accent1">
                    <a:lumMod val="75000"/>
                  </a:schemeClr>
                </a:solidFill>
              </a:rPr>
              <a:t>with the exception of Adrenaline auto-injectors are required for the Health Centre and OSHC</a:t>
            </a:r>
            <a:endParaRPr lang="en-AU" sz="3500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3525" y="2141756"/>
            <a:ext cx="2587922" cy="1996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00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446</TotalTime>
  <Words>221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2021 Foundation Transition Health Advice</vt:lpstr>
      <vt:lpstr>Healthy Students; Healthy Learning </vt:lpstr>
      <vt:lpstr>Our school nurse helps by:</vt:lpstr>
      <vt:lpstr>Health information sharing</vt:lpstr>
      <vt:lpstr>Communication</vt:lpstr>
      <vt:lpstr>Outside School Hours Care (OSHC) Program</vt:lpstr>
    </vt:vector>
  </TitlesOfParts>
  <Company>Glendal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 Transition Sessions 2016</dc:title>
  <dc:creator>Kym Robinson</dc:creator>
  <cp:lastModifiedBy>Grossek, Deborah A</cp:lastModifiedBy>
  <cp:revision>51</cp:revision>
  <dcterms:created xsi:type="dcterms:W3CDTF">2016-11-13T03:14:08Z</dcterms:created>
  <dcterms:modified xsi:type="dcterms:W3CDTF">2020-08-19T02:40:26Z</dcterms:modified>
</cp:coreProperties>
</file>